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9" r:id="rId2"/>
    <p:sldId id="256" r:id="rId3"/>
    <p:sldId id="290" r:id="rId4"/>
    <p:sldId id="261" r:id="rId5"/>
    <p:sldId id="263" r:id="rId6"/>
    <p:sldId id="262" r:id="rId7"/>
    <p:sldId id="280" r:id="rId8"/>
    <p:sldId id="264" r:id="rId9"/>
    <p:sldId id="281" r:id="rId10"/>
    <p:sldId id="269" r:id="rId11"/>
    <p:sldId id="287" r:id="rId12"/>
    <p:sldId id="265" r:id="rId13"/>
    <p:sldId id="288" r:id="rId14"/>
    <p:sldId id="266" r:id="rId15"/>
    <p:sldId id="285" r:id="rId16"/>
    <p:sldId id="267" r:id="rId17"/>
    <p:sldId id="284" r:id="rId18"/>
    <p:sldId id="268" r:id="rId19"/>
    <p:sldId id="282" r:id="rId20"/>
    <p:sldId id="270" r:id="rId21"/>
    <p:sldId id="272" r:id="rId22"/>
    <p:sldId id="292" r:id="rId23"/>
    <p:sldId id="29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BB88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737" autoAdjust="0"/>
  </p:normalViewPr>
  <p:slideViewPr>
    <p:cSldViewPr>
      <p:cViewPr>
        <p:scale>
          <a:sx n="75" d="100"/>
          <a:sy n="75" d="100"/>
        </p:scale>
        <p:origin x="-1704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50ABC-D32E-4632-9613-A4FB5670AF9B}" type="datetimeFigureOut">
              <a:rPr lang="en-GB" smtClean="0"/>
              <a:pPr/>
              <a:t>20/03/2019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A33FA-D745-435C-8E28-E25029F5A7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18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A33FA-D745-435C-8E28-E25029F5A79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70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  <p:transition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C407F-37CD-4703-8531-B7736CF25377}" type="datetimeFigureOut">
              <a:rPr lang="en-US" smtClean="0"/>
              <a:pPr/>
              <a:t>20-Mar-19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8A08-9DAC-425C-A994-3C6672FE7D60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20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656184"/>
          </a:xfrm>
        </p:spPr>
        <p:txBody>
          <a:bodyPr>
            <a:noAutofit/>
          </a:bodyPr>
          <a:lstStyle/>
          <a:p>
            <a:r>
              <a:rPr lang="en-GB" sz="2500" b="1" dirty="0" smtClean="0"/>
              <a:t/>
            </a:r>
            <a:br>
              <a:rPr lang="en-GB" sz="2500" b="1" dirty="0" smtClean="0"/>
            </a:br>
            <a:r>
              <a:rPr lang="en-GB" sz="2500" b="1" dirty="0" smtClean="0"/>
              <a:t/>
            </a:r>
            <a:br>
              <a:rPr lang="en-GB" sz="2500" b="1" dirty="0" smtClean="0"/>
            </a:br>
            <a:r>
              <a:rPr lang="en-GB" sz="2500" b="1" dirty="0" smtClean="0"/>
              <a:t>#</a:t>
            </a:r>
            <a:r>
              <a:rPr lang="en-GB" sz="2500" b="1" dirty="0"/>
              <a:t>bodyforbrains </a:t>
            </a: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dirty="0" smtClean="0"/>
              <a:t>Your </a:t>
            </a:r>
            <a:r>
              <a:rPr lang="en-GB" sz="2500" dirty="0"/>
              <a:t>Body, Your Magnificence, Your Brain</a:t>
            </a:r>
            <a:r>
              <a:rPr lang="en-GB" sz="2500" dirty="0" smtClean="0"/>
              <a:t>!</a:t>
            </a:r>
            <a:br>
              <a:rPr lang="en-GB" sz="2500" dirty="0" smtClean="0"/>
            </a:br>
            <a:r>
              <a:rPr lang="en-GB" sz="2500" b="1" dirty="0" smtClean="0"/>
              <a:t>Your </a:t>
            </a:r>
            <a:r>
              <a:rPr lang="en-GB" sz="2500" b="1" dirty="0"/>
              <a:t>Hidden Genius </a:t>
            </a:r>
            <a:r>
              <a:rPr lang="en-GB" sz="2500" b="1" dirty="0" smtClean="0"/>
              <a:t>Super Power </a:t>
            </a:r>
            <a:r>
              <a:rPr lang="en-GB" sz="2500" b="1" dirty="0"/>
              <a:t>is your Magical </a:t>
            </a:r>
            <a:r>
              <a:rPr lang="en-GB" sz="2500" b="1" dirty="0" smtClean="0"/>
              <a:t>Unicorn</a:t>
            </a: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i="1" dirty="0" smtClean="0"/>
              <a:t>Your </a:t>
            </a:r>
            <a:r>
              <a:rPr lang="en-GB" sz="2500" i="1" dirty="0"/>
              <a:t>Body does not lie! 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78" y="2786058"/>
            <a:ext cx="2673498" cy="2673498"/>
          </a:xfrm>
        </p:spPr>
      </p:pic>
      <p:sp>
        <p:nvSpPr>
          <p:cNvPr id="7" name="Rectangle 6"/>
          <p:cNvSpPr/>
          <p:nvPr/>
        </p:nvSpPr>
        <p:spPr>
          <a:xfrm>
            <a:off x="-7516" y="5432325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Charlotte D Blignaut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34" y="214290"/>
            <a:ext cx="1274976" cy="1022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214290"/>
            <a:ext cx="1285885" cy="9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884" y="5517232"/>
            <a:ext cx="2989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000" b="1" dirty="0" smtClean="0"/>
              <a:t>Sacral/Navel </a:t>
            </a:r>
            <a:endParaRPr lang="en-ZA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26" y="1571612"/>
            <a:ext cx="3513942" cy="3922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5157192"/>
            <a:ext cx="3389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Solar  Plexus</a:t>
            </a:r>
            <a:endParaRPr lang="en-ZA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74" y="1076008"/>
            <a:ext cx="4286280" cy="385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7273" y="5661248"/>
            <a:ext cx="3389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Solar  Plexus</a:t>
            </a:r>
            <a:endParaRPr lang="en-ZA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875"/>
            <a:ext cx="5328592" cy="5497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4686424"/>
            <a:ext cx="83582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4400" b="1" dirty="0" smtClean="0"/>
              <a:t>Your Heart </a:t>
            </a:r>
          </a:p>
          <a:p>
            <a:pPr algn="ctr"/>
            <a:r>
              <a:rPr lang="en-ZA" sz="4400" b="1" dirty="0" smtClean="0"/>
              <a:t>As the Magical Unicorn Voice </a:t>
            </a:r>
          </a:p>
          <a:p>
            <a:pPr algn="ctr"/>
            <a:r>
              <a:rPr lang="en-ZA" sz="4400" b="1" dirty="0" smtClean="0"/>
              <a:t>of Your Body</a:t>
            </a:r>
            <a:endParaRPr lang="en-ZA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27" y="188640"/>
            <a:ext cx="4497784" cy="449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9912" y="5696396"/>
            <a:ext cx="16193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800" b="1" dirty="0"/>
              <a:t>Heart</a:t>
            </a:r>
            <a:endParaRPr lang="en-Z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74" y="1212142"/>
            <a:ext cx="4089066" cy="4089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5524" y="5373216"/>
            <a:ext cx="1834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dirty="0"/>
              <a:t>Throat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3" y="1458288"/>
            <a:ext cx="4929222" cy="325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3069" y="5589240"/>
            <a:ext cx="1873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>
                <a:solidFill>
                  <a:schemeClr val="bg1"/>
                </a:solidFill>
              </a:rPr>
              <a:t>Throat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836712"/>
            <a:ext cx="4116291" cy="4215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7864" y="5517232"/>
            <a:ext cx="2057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3rd</a:t>
            </a:r>
            <a:r>
              <a:rPr lang="en-ZA" sz="4800" dirty="0"/>
              <a:t> </a:t>
            </a:r>
            <a:r>
              <a:rPr lang="en-ZA" sz="4800" b="1" dirty="0"/>
              <a:t>Eye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392" r="5547" b="10065"/>
          <a:stretch/>
        </p:blipFill>
        <p:spPr>
          <a:xfrm>
            <a:off x="2349162" y="260648"/>
            <a:ext cx="4281396" cy="494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6432" y="5733256"/>
            <a:ext cx="2057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3rd Eye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6" y="-243408"/>
            <a:ext cx="6980405" cy="581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0660" y="5607277"/>
            <a:ext cx="1839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Crown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5" y="892620"/>
            <a:ext cx="4857784" cy="419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492896"/>
            <a:ext cx="3528392" cy="288032"/>
          </a:xfrm>
        </p:spPr>
        <p:txBody>
          <a:bodyPr>
            <a:normAutofit fontScale="90000"/>
          </a:bodyPr>
          <a:lstStyle/>
          <a:p>
            <a:pPr lvl="0"/>
            <a:r>
              <a:rPr lang="en-ZA" dirty="0"/>
              <a:t/>
            </a:r>
            <a:br>
              <a:rPr lang="en-ZA" dirty="0"/>
            </a:br>
            <a:r>
              <a:rPr lang="en-ZA" dirty="0" smtClean="0"/>
              <a:t/>
            </a:r>
            <a:br>
              <a:rPr lang="en-ZA" dirty="0" smtClean="0"/>
            </a:br>
            <a:endParaRPr lang="en-ZA" dirty="0"/>
          </a:p>
        </p:txBody>
      </p:sp>
      <p:sp>
        <p:nvSpPr>
          <p:cNvPr id="7" name="Rectangle 6"/>
          <p:cNvSpPr/>
          <p:nvPr/>
        </p:nvSpPr>
        <p:spPr>
          <a:xfrm>
            <a:off x="2152263" y="5762540"/>
            <a:ext cx="4594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3600" b="1" dirty="0"/>
              <a:t>Your Body Does not Lie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332656"/>
            <a:ext cx="436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#</a:t>
            </a:r>
            <a:r>
              <a:rPr lang="en-GB" sz="3600" b="1" dirty="0" smtClean="0"/>
              <a:t>Body4Brains</a:t>
            </a:r>
            <a:endParaRPr lang="en-GB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8"/>
          <a:stretch/>
        </p:blipFill>
        <p:spPr>
          <a:xfrm>
            <a:off x="1115616" y="1196752"/>
            <a:ext cx="6667500" cy="1936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6667500" cy="4305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896" y="5440980"/>
            <a:ext cx="1839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/>
              <a:t>Crown</a:t>
            </a:r>
            <a:endParaRPr lang="en-Z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85860"/>
            <a:ext cx="5722012" cy="372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89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641" y="5644405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#body4brains   @body4brains   #inspire2transform   @inspire2transform</a:t>
            </a:r>
          </a:p>
          <a:p>
            <a:pPr algn="ctr"/>
            <a:r>
              <a:rPr lang="en-GB" sz="2000" b="1" i="1" dirty="0" smtClean="0">
                <a:solidFill>
                  <a:srgbClr val="FF0000"/>
                </a:solidFill>
              </a:rPr>
              <a:t>#YourHiddenGeniusSuperPower</a:t>
            </a:r>
            <a:endParaRPr lang="en-GB" sz="2000" b="1" i="1" dirty="0">
              <a:solidFill>
                <a:srgbClr val="FF0000"/>
              </a:solidFill>
            </a:endParaRPr>
          </a:p>
          <a:p>
            <a:pPr algn="ctr"/>
            <a:r>
              <a:rPr lang="en-GB" sz="2000" b="1" i="1" dirty="0" smtClean="0"/>
              <a:t>is your Magical Unicorn, Your Body does not lie.</a:t>
            </a:r>
          </a:p>
          <a:p>
            <a:endParaRPr lang="en-GB" sz="1600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BooksInBo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4158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910" y="285728"/>
            <a:ext cx="8143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ZA" b="1" dirty="0" smtClean="0"/>
              <a:t>Imagine laser fast Mindset shifts as the Ultimate in Leadership, turning People to more Profits &amp; ALSO Growing Team Productivity, Building Collaboration, Individual Self Confidence &amp; Disrupting Innovation?</a:t>
            </a:r>
            <a:endParaRPr lang="en-ZA" b="1" dirty="0"/>
          </a:p>
        </p:txBody>
      </p:sp>
      <p:sp>
        <p:nvSpPr>
          <p:cNvPr id="4" name="Rectangle 3"/>
          <p:cNvSpPr/>
          <p:nvPr/>
        </p:nvSpPr>
        <p:spPr>
          <a:xfrm>
            <a:off x="571472" y="5357826"/>
            <a:ext cx="814393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/>
              <a:t>www.charlottedblignaut.co.za</a:t>
            </a:r>
          </a:p>
          <a:p>
            <a:pPr algn="ctr"/>
            <a:r>
              <a:rPr lang="en-GB" b="1" dirty="0" smtClean="0"/>
              <a:t>#body4brains   @body4brains   #inspire2transform   @inspire2transform</a:t>
            </a:r>
          </a:p>
          <a:p>
            <a:pPr algn="ctr"/>
            <a:r>
              <a:rPr lang="en-GB" sz="2000" b="1" i="1" dirty="0" smtClean="0">
                <a:solidFill>
                  <a:srgbClr val="FF0000"/>
                </a:solidFill>
              </a:rPr>
              <a:t>#</a:t>
            </a:r>
            <a:r>
              <a:rPr lang="en-GB" sz="2000" b="1" i="1" dirty="0" err="1" smtClean="0">
                <a:solidFill>
                  <a:srgbClr val="FF0000"/>
                </a:solidFill>
              </a:rPr>
              <a:t>YourHiddenGeniusSuperPower</a:t>
            </a:r>
            <a:endParaRPr lang="en-GB" sz="2000" b="1" i="1" dirty="0" smtClean="0">
              <a:solidFill>
                <a:srgbClr val="FF0000"/>
              </a:solidFill>
            </a:endParaRPr>
          </a:p>
          <a:p>
            <a:pPr algn="ctr"/>
            <a:r>
              <a:rPr lang="en-GB" b="1" i="1" dirty="0" smtClean="0"/>
              <a:t>is your Magical Unicorn, Your Body does not lie</a:t>
            </a:r>
          </a:p>
          <a:p>
            <a:pPr algn="ctr"/>
            <a:endParaRPr lang="en-ZA" dirty="0"/>
          </a:p>
        </p:txBody>
      </p:sp>
    </p:spTree>
  </p:cSld>
  <p:clrMapOvr>
    <a:masterClrMapping/>
  </p:clrMapOvr>
  <p:transition advClick="0" advTm="20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Pics\Pod EIM &amp; S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-19104"/>
            <a:ext cx="7358114" cy="64294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IMG-20190125-WA0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298" y="235621"/>
            <a:ext cx="7601499" cy="533912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0" y="2724998"/>
            <a:ext cx="4388426" cy="3204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577861" cy="2524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224" y="620688"/>
            <a:ext cx="721523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3600" b="1" dirty="0" smtClean="0"/>
              <a:t>Energy Centres </a:t>
            </a:r>
          </a:p>
          <a:p>
            <a:pPr algn="ctr"/>
            <a:r>
              <a:rPr lang="en-ZA" sz="3200" dirty="0" smtClean="0"/>
              <a:t>(also known as Chakras)</a:t>
            </a:r>
            <a:endParaRPr lang="en-ZA" sz="3600" dirty="0" smtClean="0"/>
          </a:p>
          <a:p>
            <a:pPr algn="ctr"/>
            <a:endParaRPr lang="en-ZA" sz="3600" dirty="0" smtClean="0"/>
          </a:p>
          <a:p>
            <a:pPr algn="ctr"/>
            <a:r>
              <a:rPr lang="en-ZA" sz="3200" i="1" dirty="0" smtClean="0"/>
              <a:t>Your Warrior Shields of Info &amp; Protection</a:t>
            </a:r>
          </a:p>
          <a:p>
            <a:pPr algn="ctr"/>
            <a:r>
              <a:rPr lang="en-ZA" sz="2800" dirty="0" smtClean="0"/>
              <a:t>Breathe into each, with Intentional Mindfulness</a:t>
            </a:r>
            <a:endParaRPr lang="en-Z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996"/>
          <a:stretch/>
        </p:blipFill>
        <p:spPr>
          <a:xfrm>
            <a:off x="1142976" y="3500438"/>
            <a:ext cx="6786610" cy="2128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1760" y="4549676"/>
            <a:ext cx="3870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ZA" dirty="0" smtClean="0"/>
          </a:p>
          <a:p>
            <a:pPr lvl="0"/>
            <a:endParaRPr lang="en-ZA" dirty="0"/>
          </a:p>
          <a:p>
            <a:pPr lvl="0"/>
            <a:endParaRPr lang="en-ZA" dirty="0" smtClean="0"/>
          </a:p>
          <a:p>
            <a:pPr lvl="0"/>
            <a:endParaRPr lang="en-ZA" dirty="0"/>
          </a:p>
          <a:p>
            <a:pPr lvl="0"/>
            <a:endParaRPr lang="en-Z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76" y="2214554"/>
            <a:ext cx="6786610" cy="3151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23848"/>
            <a:ext cx="3006080" cy="179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9222" y="3244334"/>
            <a:ext cx="62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dirty="0"/>
              <a:t>Root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"/>
          <a:stretch/>
        </p:blipFill>
        <p:spPr>
          <a:xfrm>
            <a:off x="0" y="0"/>
            <a:ext cx="9144000" cy="5085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57192" r="861" b="-1"/>
          <a:stretch/>
        </p:blipFill>
        <p:spPr>
          <a:xfrm>
            <a:off x="2843808" y="5085185"/>
            <a:ext cx="3666308" cy="1772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669" y="5805264"/>
            <a:ext cx="13646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dirty="0"/>
              <a:t>Root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08" y="424044"/>
            <a:ext cx="5237204" cy="5237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7727" y="5721519"/>
            <a:ext cx="3551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ZA" sz="4800" b="1" dirty="0" smtClean="0"/>
              <a:t>Sacral/Navel </a:t>
            </a:r>
            <a:endParaRPr lang="en-ZA" sz="4800" b="1" dirty="0"/>
          </a:p>
        </p:txBody>
      </p:sp>
      <p:pic>
        <p:nvPicPr>
          <p:cNvPr id="2050" name="Picture 2" descr="C:\Users\User\Desktop\IMG_20190203_1359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500042"/>
            <a:ext cx="3314700" cy="48387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97" y="5762540"/>
            <a:ext cx="1237586" cy="99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738752"/>
            <a:ext cx="1325596" cy="992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cut/>
      </p:transition>
    </mc:Choice>
    <mc:Fallback xmlns="">
      <p:transition advClick="0"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11.1|1.3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7030A0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134</Words>
  <Application>Microsoft Office PowerPoint</Application>
  <PresentationFormat>On-screen Show (4:3)</PresentationFormat>
  <Paragraphs>38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  #bodyforbrains   Your Body, Your Magnificence, Your Brain! Your Hidden Genius Super Power is your Magical Unicorn Your Body does not lie!  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#body4brains  @Body4brains @inspire2transform  #inspire2transform   Your Body Does not Lie</dc:title>
  <dc:creator>User</dc:creator>
  <cp:lastModifiedBy>Gavin Kennedy</cp:lastModifiedBy>
  <cp:revision>53</cp:revision>
  <dcterms:created xsi:type="dcterms:W3CDTF">2019-01-28T17:53:01Z</dcterms:created>
  <dcterms:modified xsi:type="dcterms:W3CDTF">2019-03-20T09:41:33Z</dcterms:modified>
</cp:coreProperties>
</file>